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3" r:id="rId6"/>
    <p:sldId id="275" r:id="rId7"/>
    <p:sldId id="268" r:id="rId8"/>
    <p:sldId id="272" r:id="rId9"/>
    <p:sldId id="269" r:id="rId10"/>
    <p:sldId id="266" r:id="rId11"/>
    <p:sldId id="261" r:id="rId12"/>
    <p:sldId id="276" r:id="rId13"/>
    <p:sldId id="270" r:id="rId14"/>
    <p:sldId id="277" r:id="rId15"/>
    <p:sldId id="271" r:id="rId16"/>
    <p:sldId id="262" r:id="rId17"/>
    <p:sldId id="263" r:id="rId18"/>
    <p:sldId id="264" r:id="rId19"/>
    <p:sldId id="265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FFF80-8851-F857-57EF-D86C8281D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5CA7AF-8F2A-46BE-CF6E-63540A139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05377-06CA-019C-4262-9BF13F11C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39849B-4335-83AA-59C6-72813DA28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6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4055993" y="3302307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00728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00B9089-1C86-4794-A84E-DA212C5B0A31}"/>
              </a:ext>
            </a:extLst>
          </p:cNvPr>
          <p:cNvSpPr txBox="1"/>
          <p:nvPr/>
        </p:nvSpPr>
        <p:spPr>
          <a:xfrm>
            <a:off x="990600" y="206689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3333750" y="2778018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A4EAA-4878-7F81-EE3C-999B307A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36653A-D111-53E8-CB43-F581D1C1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B45DC1-230A-B851-DDFD-ED04D470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0F69257-0D91-9B64-70C0-9E4FED84C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42414A7-E21B-3303-2671-E32C2E2F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84750E5F-987E-1400-79FA-C3FB13D93831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AD71FE-7549-79EA-369D-A89198B33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29805"/>
            <a:ext cx="14979390" cy="74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8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BF9210-1652-4775-ABBC-12407DBEA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781734"/>
            <a:ext cx="10553700" cy="74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1695-C3AF-6E32-306E-A9E3AB21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6BCB2F-D108-6D77-3CFE-7BBAD542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EF0C29-B9DC-046F-065C-5BB8AE6DF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59F74A-8A14-0778-AE89-1000C429B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87DBA3-165E-F916-1601-4C66946D1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AAE75BC-545C-F9C0-D1FA-E07831568F06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FB863D-EB37-79CF-DDC3-95938609D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17" y="2921000"/>
            <a:ext cx="12256166" cy="55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68DEB5-19D9-4806-887C-6B76CC442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62426"/>
            <a:ext cx="12527123" cy="7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47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051300"/>
            <a:ext cx="95250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오전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시부터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시까지를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서버가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안정인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유지한다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Crontab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자동화로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정해진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작업만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점검작업은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백업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본래로는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하였을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웹사이트가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반응하여야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길어도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 4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초이내로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와야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프로젝트이기에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현실적으로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무리이기에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늦어질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반환을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반응을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반응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47878" y="7632700"/>
            <a:ext cx="103124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/>
              <a:t>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서버 용량이 부족한 상황에서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최대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20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명까지의 동시 접속을 처리하고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초과 인원은 제한</a:t>
            </a:r>
            <a:endParaRPr lang="en-US" altLang="ko-KR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  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대기열을 통해 순차적으로 입장하도록 하여 실제 수용 인원보다 많은 인원을 수용할 수 있게 한다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수용성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성능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요구사항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200" y="2971800"/>
            <a:ext cx="1838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어플리케이션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 err="1">
                <a:solidFill>
                  <a:srgbClr val="000000"/>
                </a:solidFill>
                <a:ea typeface="Pretendard Regular"/>
              </a:rPr>
              <a:t>향샹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5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6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9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3665200" y="74295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동적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9022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수강신청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8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인터페이스 설계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-UI 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설계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7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지금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현황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5100" y="26670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봤을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5100" y="4762500"/>
            <a:ext cx="14338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의도치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일에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지켜지지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않을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대비책이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ea typeface="Pretendard Regular"/>
              </a:rPr>
              <a:t>부족하다</a:t>
            </a: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4700" y="32258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-5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월까지에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일정은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정상적으로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수행되었지만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6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병행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어려울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-10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월에서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진행한다고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했을시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도움을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지연될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가능성이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높다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4700" y="5321300"/>
            <a:ext cx="14338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‘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’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-6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월에는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학습은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병행하지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타팀에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협조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요청하여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피해서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일정을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조율한다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C948E-7E46-AEF8-A7D3-185C46FE4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019300"/>
            <a:ext cx="13232072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C796-2002-2A75-6F2B-D070A12D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28A011-8E63-AE8B-3BC8-8646DF88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349040-89C9-D236-3B0B-7456363E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F88ECD-711A-44BA-0059-16B4F260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1AB087-1006-6AA9-816F-3F2C8FBD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F63B2DF-3537-4DFB-CD7D-E6F592631688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EDE948-FAF9-B034-D0E3-E02EE4A0B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39" y="3041374"/>
            <a:ext cx="102376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프레임 워크 및 </a:t>
            </a:r>
            <a:r>
              <a:rPr lang="en-US" altLang="ko-KR" sz="2800" b="1" dirty="0">
                <a:solidFill>
                  <a:srgbClr val="0063BA"/>
                </a:solidFill>
                <a:latin typeface="Pretendard SemiBold"/>
              </a:rPr>
              <a:t>DB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선택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52800" y="2810933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ea typeface="Pretendard SemiBold"/>
              </a:rPr>
              <a:t>프레임 워크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4013200" y="3365500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1. XAMPP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2. JAVA SPRING</a:t>
            </a:r>
          </a:p>
          <a:p>
            <a:pPr lvl="0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3. NEXT.JS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267529" y="4997658"/>
            <a:ext cx="14338300" cy="5504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ea typeface="Pretendard SemiBold"/>
              </a:rPr>
              <a:t>DBMS </a:t>
            </a:r>
            <a:r>
              <a:rPr lang="ko-KR" altLang="en-US" sz="2800" b="0" i="0" u="none" strike="noStrike" dirty="0">
                <a:ea typeface="Pretendard SemiBold"/>
              </a:rPr>
              <a:t>후보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3949700" y="5642319"/>
            <a:ext cx="14338300" cy="26020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MariaDB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>
              <a:lnSpc>
                <a:spcPct val="116199"/>
              </a:lnSpc>
              <a:buAutoNum type="arabicPeriod"/>
            </a:pPr>
            <a:r>
              <a:rPr lang="en-US" altLang="ko-KR" sz="2800" dirty="0" err="1">
                <a:latin typeface="Pretendard Regular" panose="020B0600000101010101" charset="-127"/>
                <a:ea typeface="Pretendard Regular" panose="020B0600000101010101" charset="-127"/>
              </a:rPr>
              <a:t>mysql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38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3365500"/>
            <a:ext cx="14338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웹 개발을 빠르고 쉽게 시작할 수 있다는 장점이 있다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2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300" y="2103967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 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7AC1462B-966B-4C61-AFCA-331ACE690AE7}"/>
              </a:ext>
            </a:extLst>
          </p:cNvPr>
          <p:cNvSpPr txBox="1"/>
          <p:nvPr/>
        </p:nvSpPr>
        <p:spPr>
          <a:xfrm>
            <a:off x="3314700" y="2921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XAMPP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EBB73C-C4CD-4601-9EE4-178E560C824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05350" y="3843565"/>
            <a:ext cx="6724650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설치가 매우 쉽다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로컬 개발 환경 구축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에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간편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성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무료로 제공된다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그래픽 사용자 인터페이스(GUI)</a:t>
            </a:r>
            <a:r>
              <a:rPr kumimoji="0" lang="ko-KR" altLang="ko-K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를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지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데이터베이스 및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웹서버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통합 관리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최신 웹 개발 트렌드와 거리감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최신 클라우드와 연계성 부족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5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632200" y="3478721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복잡한 서버 로직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대규모 엔터프라이즈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보안이 중요한 시스템에 강점을 가진다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918707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2052246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SemiBold"/>
              </a:rPr>
              <a:t>NEXT.JS </a:t>
            </a:r>
            <a:r>
              <a:rPr lang="ko-KR" altLang="en-US" sz="2800" b="1" dirty="0">
                <a:solidFill>
                  <a:srgbClr val="0063BA"/>
                </a:solidFill>
                <a:latin typeface="Pretendard SemiBold"/>
              </a:rPr>
              <a:t>선정이유</a:t>
            </a:r>
            <a:endParaRPr lang="en-US" sz="2800" b="1" i="0" u="none" strike="noStrike" dirty="0">
              <a:solidFill>
                <a:srgbClr val="0063BA"/>
              </a:solidFill>
              <a:latin typeface="Pretendard Semi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5222EA8-5CE3-412A-AE1A-AD069B872FBC}"/>
              </a:ext>
            </a:extLst>
          </p:cNvPr>
          <p:cNvSpPr txBox="1"/>
          <p:nvPr/>
        </p:nvSpPr>
        <p:spPr>
          <a:xfrm>
            <a:off x="3333750" y="284811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b="0" i="0" u="none" strike="noStrike" dirty="0">
                <a:solidFill>
                  <a:srgbClr val="0063BA"/>
                </a:solidFill>
                <a:ea typeface="Pretendard SemiBold"/>
              </a:rPr>
              <a:t>JAV</a:t>
            </a: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A SPRING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FAE65A8-2777-4FA3-948C-B2F44E4DB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54210"/>
            <a:ext cx="10236200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객체 지향적 설계와 개발 용이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강력한 커뮤니티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개발언어인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자바 숙련도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업계표준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과도한 설정과 복잡성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타 프레임워크 대비 상대적으로 무거운 프레임워크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상대적으로 느린 런타임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많이 요구되는 리소스 사용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Arial" panose="020B0604020202020204" pitchFamily="34" charset="0"/>
              </a:rPr>
              <a:t>  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4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880</Words>
  <Application>Microsoft Office PowerPoint</Application>
  <PresentationFormat>사용자 지정</PresentationFormat>
  <Paragraphs>167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Calibri</vt:lpstr>
      <vt:lpstr>Pretendard Regular</vt:lpstr>
      <vt:lpstr>Pretendard Bold</vt:lpstr>
      <vt:lpstr>Pretendard SemiBold</vt:lpstr>
      <vt:lpstr>Arial</vt:lpstr>
      <vt:lpstr>맑은 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27</cp:revision>
  <dcterms:created xsi:type="dcterms:W3CDTF">2006-08-16T00:00:00Z</dcterms:created>
  <dcterms:modified xsi:type="dcterms:W3CDTF">2025-06-11T04:44:31Z</dcterms:modified>
</cp:coreProperties>
</file>